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60" r:id="rId4"/>
    <p:sldId id="262" r:id="rId5"/>
    <p:sldId id="263" r:id="rId6"/>
    <p:sldId id="257" r:id="rId7"/>
    <p:sldId id="264" r:id="rId8"/>
    <p:sldId id="259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9338-4FE0-0B30-5FCE-67D4304AD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AB38E-2732-FF35-9BDC-EB06070E8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A0C8-9E10-A488-6790-9318A7B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2CD7-F703-D9FA-36F0-393EFA58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75F5-B5E6-C183-C3B6-CE33414A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112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239E-82E7-2EE7-95FB-D59C05D3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EB0DA-DB74-FC6F-4C14-B51507EFC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6A46E-7239-FE11-93CB-EBC06D1C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9915E-B967-2414-540F-7891ACB5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38F0-AB96-A4AE-6A82-7EDA0647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167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8BA2F-AB51-A54B-91E6-A4BE5CACF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782A5-299E-E26D-E5FE-6754C475F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824D-3B16-FFAA-54C6-23A512FB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CAE8-E541-3CE5-7565-D572ADC3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A5B6B-0713-0DF7-CCBE-A96AE05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587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F8DC-42D9-162A-23F4-6166B35D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8FDB-D7A1-F43A-3FD4-B38672D4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A4C9-FA90-0A27-6F10-E3269D50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D43AD-1A65-EBC2-ED01-86FC9F5A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E07C-5BA4-A591-0363-EF8EE933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382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BF2C-D220-10F9-33D7-8C5249EB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46148-BAEE-409C-7976-6ECDE0B0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F328E-74D4-11C3-5E26-CCF31435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3B59-451B-FDE2-1F9F-4D781516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7651-5D65-57A1-5D1D-53F90C9C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40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F310-A3F6-C2D3-56B6-2824FA10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823F-8EE2-E4CA-9035-8BCFACB94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38DB8-4A5F-F90B-FA6A-5BC873BC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C48E-1E2C-7724-B101-1B698869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C6227-42E5-1B23-5104-B1A718CB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A74C3-0E8B-A085-270D-D498C6D9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72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FBEE-2E08-D26F-9E08-60B43C5B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46C67-6E24-DED8-B807-828C23212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4BCA-0EE5-2DD5-7FB4-AF20B623F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595BE-7B75-510D-C372-59CD3890E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D820D-D783-4CF4-BA94-DAF90F3A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33C59-52A7-14E0-8E30-9428346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6A5B-03C4-3479-080D-0A984690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24D54-F9EB-3346-92C8-65D3AFF0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53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024E-EB5B-612F-383C-7B6D1BA5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B153D-C94A-01CB-DBF2-BE227B8C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53E1-1AB9-D97F-6E40-A5E0A946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09378-E03C-C153-DF24-2B78AE80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763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2684-7BED-53FE-F4A8-4BBFF000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6532A-72C1-3B65-3336-9DCFBB6D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7F70-AEE9-035E-61B5-ECB8505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6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E67-AF01-7C12-A344-1ADA3EA4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436A-4265-021F-03AE-DE5C46A7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128C-D250-A1BB-9869-5470E1ED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20316-C60F-31B0-26C4-380AF0CF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C0D52-7F67-0CF6-0701-B6E45EEA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C89E1-D7EC-3385-40AC-6C2205A9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613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756A-8112-230E-ADE0-FCAC65FD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417C5-2C2B-F1EF-E3BB-A90B8FF44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5CDBA-33D2-AC2D-579E-436D67BAB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8C031-ECBB-DFBF-EAC1-C39DEDFD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FE04B-5105-D84F-DB66-C80D0564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083BF-0A86-ACDC-9A7B-77218D33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844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FA8E3-EC0A-5EA2-5D49-07F80E4B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CAB29-3E8D-8468-E95F-38A7905D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25A4-7BC2-1A6C-A3AD-F0C415466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80DD-E21C-DE6A-7B79-6A67F44DE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2EE8-9A18-E9DA-27D8-5786C2767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F5D5-D5B3-BAC0-E635-251828C22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/>
              <a:t>First year project 2025</a:t>
            </a:r>
            <a:br>
              <a:rPr lang="en-DK"/>
            </a:b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F7510-1D1B-29E5-D3F7-DFB96185C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K"/>
              <a:t>How anisotropic distribution of protein can organize wound healing</a:t>
            </a:r>
          </a:p>
        </p:txBody>
      </p:sp>
    </p:spTree>
    <p:extLst>
      <p:ext uri="{BB962C8B-B14F-4D97-AF65-F5344CB8AC3E}">
        <p14:creationId xmlns:p14="http://schemas.microsoft.com/office/powerpoint/2010/main" val="350688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green light&#10;&#10;Description automatically generated">
            <a:extLst>
              <a:ext uri="{FF2B5EF4-FFF2-40B4-BE49-F238E27FC236}">
                <a16:creationId xmlns:a16="http://schemas.microsoft.com/office/drawing/2014/main" id="{A12009FB-50BB-655E-3CBC-761CE8DD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"/>
          <a:stretch/>
        </p:blipFill>
        <p:spPr bwMode="auto">
          <a:xfrm>
            <a:off x="2396692" y="-1722"/>
            <a:ext cx="7401826" cy="685846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945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768D-49E3-EE23-64F6-A32BEA82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ell&#10;&#10;Description automatically generated">
            <a:extLst>
              <a:ext uri="{FF2B5EF4-FFF2-40B4-BE49-F238E27FC236}">
                <a16:creationId xmlns:a16="http://schemas.microsoft.com/office/drawing/2014/main" id="{9E0341B8-2FD4-EA7A-8EE7-1987FE6A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3" y="0"/>
            <a:ext cx="74386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DD30-A2FC-4E96-4364-0E0B0D5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ell&#10;&#10;Description automatically generated">
            <a:extLst>
              <a:ext uri="{FF2B5EF4-FFF2-40B4-BE49-F238E27FC236}">
                <a16:creationId xmlns:a16="http://schemas.microsoft.com/office/drawing/2014/main" id="{00A76B4A-5CAF-3231-0E9B-97967D3A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88" y="0"/>
            <a:ext cx="515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3D1A9-B58D-00CC-A909-3E5A49B0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red pattern&#10;&#10;Description automatically generated">
            <a:extLst>
              <a:ext uri="{FF2B5EF4-FFF2-40B4-BE49-F238E27FC236}">
                <a16:creationId xmlns:a16="http://schemas.microsoft.com/office/drawing/2014/main" id="{7DDD4722-059E-89CD-3DBE-555F0EFF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B444D8-D8B1-EB36-B0C4-B40399FDF363}"/>
              </a:ext>
            </a:extLst>
          </p:cNvPr>
          <p:cNvGrpSpPr/>
          <p:nvPr/>
        </p:nvGrpSpPr>
        <p:grpSpPr>
          <a:xfrm>
            <a:off x="2371429" y="2174968"/>
            <a:ext cx="5883572" cy="1784436"/>
            <a:chOff x="5004580" y="1710492"/>
            <a:chExt cx="3598487" cy="10160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5A6CDB-2DDE-C22E-F23B-FD707D7370E5}"/>
                </a:ext>
              </a:extLst>
            </p:cNvPr>
            <p:cNvGrpSpPr/>
            <p:nvPr/>
          </p:nvGrpSpPr>
          <p:grpSpPr>
            <a:xfrm>
              <a:off x="5004580" y="1710492"/>
              <a:ext cx="1624115" cy="817002"/>
              <a:chOff x="2345124" y="2685962"/>
              <a:chExt cx="2165485" cy="1089336"/>
            </a:xfrm>
          </p:grpSpPr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B1CED0FE-7EA1-7449-AE99-3081ABC38594}"/>
                  </a:ext>
                </a:extLst>
              </p:cNvPr>
              <p:cNvSpPr/>
              <p:nvPr/>
            </p:nvSpPr>
            <p:spPr>
              <a:xfrm rot="19796707">
                <a:off x="2345124" y="2742714"/>
                <a:ext cx="1146139" cy="988052"/>
              </a:xfrm>
              <a:prstGeom prst="hexagon">
                <a:avLst>
                  <a:gd name="adj" fmla="val 29239"/>
                  <a:gd name="vf" fmla="val 115470"/>
                </a:avLst>
              </a:prstGeom>
              <a:solidFill>
                <a:schemeClr val="tx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C340C70-A2EB-A967-05C4-91F488963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855" y="322613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2EA8BA3-78BA-B2F1-3FFE-09A04E643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7627" y="322613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21C7FB3-F8BE-5488-C951-4B8282CF4A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799314" y="281977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E9BE20-C775-D547-AFD0-820B42CED0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799314" y="3641484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A56AC548-F9F5-456B-DCD7-C2FF10342211}"/>
                  </a:ext>
                </a:extLst>
              </p:cNvPr>
              <p:cNvSpPr/>
              <p:nvPr/>
            </p:nvSpPr>
            <p:spPr>
              <a:xfrm rot="19773277">
                <a:off x="3364467" y="2730986"/>
                <a:ext cx="1146142" cy="988052"/>
              </a:xfrm>
              <a:prstGeom prst="hexagon">
                <a:avLst>
                  <a:gd name="adj" fmla="val 29239"/>
                  <a:gd name="vf" fmla="val 11547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402C2DCA-6DA0-5953-DABB-B9680B63C2DE}"/>
                  </a:ext>
                </a:extLst>
              </p:cNvPr>
              <p:cNvSpPr/>
              <p:nvPr/>
            </p:nvSpPr>
            <p:spPr>
              <a:xfrm rot="19773277">
                <a:off x="3442527" y="2798281"/>
                <a:ext cx="990014" cy="853461"/>
              </a:xfrm>
              <a:prstGeom prst="hexagon">
                <a:avLst>
                  <a:gd name="adj" fmla="val 29239"/>
                  <a:gd name="vf" fmla="val 115470"/>
                </a:avLst>
              </a:prstGeom>
              <a:noFill/>
              <a:ln w="381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978E05-A406-4D89-5F0A-583D9AC13451}"/>
                </a:ext>
              </a:extLst>
            </p:cNvPr>
            <p:cNvGrpSpPr/>
            <p:nvPr/>
          </p:nvGrpSpPr>
          <p:grpSpPr>
            <a:xfrm>
              <a:off x="7151604" y="1753056"/>
              <a:ext cx="1451463" cy="741039"/>
              <a:chOff x="5979381" y="2667152"/>
              <a:chExt cx="1935284" cy="9880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F4619820-0DD5-141F-B36F-06BC45C293A5}"/>
                  </a:ext>
                </a:extLst>
              </p:cNvPr>
              <p:cNvSpPr/>
              <p:nvPr/>
            </p:nvSpPr>
            <p:spPr>
              <a:xfrm rot="1712897">
                <a:off x="5979381" y="2903887"/>
                <a:ext cx="596919" cy="514585"/>
              </a:xfrm>
              <a:prstGeom prst="hexagon">
                <a:avLst>
                  <a:gd name="adj" fmla="val 27383"/>
                  <a:gd name="vf" fmla="val 115470"/>
                </a:avLst>
              </a:prstGeom>
              <a:solidFill>
                <a:schemeClr val="tx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B14C2281-18CB-B8F7-D161-7A020794CF67}"/>
                  </a:ext>
                </a:extLst>
              </p:cNvPr>
              <p:cNvSpPr/>
              <p:nvPr/>
            </p:nvSpPr>
            <p:spPr>
              <a:xfrm rot="5400000">
                <a:off x="6748793" y="2489332"/>
                <a:ext cx="988052" cy="1343692"/>
              </a:xfrm>
              <a:prstGeom prst="hexagon">
                <a:avLst>
                  <a:gd name="adj" fmla="val 34075"/>
                  <a:gd name="vf" fmla="val 11547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6BBFA3-981E-0C80-406F-A57C69062BFA}"/>
                  </a:ext>
                </a:extLst>
              </p:cNvPr>
              <p:cNvSpPr/>
              <p:nvPr/>
            </p:nvSpPr>
            <p:spPr>
              <a:xfrm>
                <a:off x="6582388" y="3060263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F232D9F-4A4D-F417-B7E6-46BDB69F470D}"/>
                  </a:ext>
                </a:extLst>
              </p:cNvPr>
              <p:cNvSpPr/>
              <p:nvPr/>
            </p:nvSpPr>
            <p:spPr>
              <a:xfrm>
                <a:off x="6582388" y="3188788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37F27E6-BA6D-5468-57A5-86C274FE223F}"/>
                  </a:ext>
                </a:extLst>
              </p:cNvPr>
              <p:cNvSpPr/>
              <p:nvPr/>
            </p:nvSpPr>
            <p:spPr>
              <a:xfrm>
                <a:off x="6616659" y="2970965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07C106-D8DB-1068-2D43-D0D208CA42A9}"/>
                  </a:ext>
                </a:extLst>
              </p:cNvPr>
              <p:cNvSpPr/>
              <p:nvPr/>
            </p:nvSpPr>
            <p:spPr>
              <a:xfrm>
                <a:off x="6849845" y="3150410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" name="Arrow: Right 55">
              <a:extLst>
                <a:ext uri="{FF2B5EF4-FFF2-40B4-BE49-F238E27FC236}">
                  <a16:creationId xmlns:a16="http://schemas.microsoft.com/office/drawing/2014/main" id="{17FE2702-5941-C838-65E4-62EE140990B0}"/>
                </a:ext>
              </a:extLst>
            </p:cNvPr>
            <p:cNvSpPr/>
            <p:nvPr/>
          </p:nvSpPr>
          <p:spPr>
            <a:xfrm>
              <a:off x="6735709" y="2017929"/>
              <a:ext cx="293166" cy="19369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877E7B-B640-8950-2A6E-92A5994C5BCE}"/>
                </a:ext>
              </a:extLst>
            </p:cNvPr>
            <p:cNvSpPr txBox="1"/>
            <p:nvPr/>
          </p:nvSpPr>
          <p:spPr>
            <a:xfrm>
              <a:off x="5559561" y="1847093"/>
              <a:ext cx="2880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03C1F-697A-FDB9-558F-453385F78A73}"/>
                </a:ext>
              </a:extLst>
            </p:cNvPr>
            <p:cNvSpPr/>
            <p:nvPr/>
          </p:nvSpPr>
          <p:spPr>
            <a:xfrm>
              <a:off x="6591261" y="2492149"/>
              <a:ext cx="76391" cy="823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7985BF-F814-65BA-D0AB-8C95BAC2838B}"/>
                </a:ext>
              </a:extLst>
            </p:cNvPr>
            <p:cNvSpPr txBox="1"/>
            <p:nvPr/>
          </p:nvSpPr>
          <p:spPr>
            <a:xfrm>
              <a:off x="6645669" y="23571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Adip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0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A9BD8-DF83-8904-1B83-11A18913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&#10;&#10;Description automatically generated">
            <a:extLst>
              <a:ext uri="{FF2B5EF4-FFF2-40B4-BE49-F238E27FC236}">
                <a16:creationId xmlns:a16="http://schemas.microsoft.com/office/drawing/2014/main" id="{31628A1A-D6FA-D340-8358-FA9D5417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14" y="0"/>
            <a:ext cx="594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361B-4A54-ECE3-73E1-21E26942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urple and green light&#10;&#10;Description automatically generated">
            <a:extLst>
              <a:ext uri="{FF2B5EF4-FFF2-40B4-BE49-F238E27FC236}">
                <a16:creationId xmlns:a16="http://schemas.microsoft.com/office/drawing/2014/main" id="{D306C8F7-E2E9-FB36-841E-7B7CB7C23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2" y="0"/>
            <a:ext cx="8603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16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First year project 2025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Jakob Schauser</dc:creator>
  <cp:lastModifiedBy>Jakob Schauser</cp:lastModifiedBy>
  <cp:revision>5</cp:revision>
  <dcterms:created xsi:type="dcterms:W3CDTF">2025-01-17T07:58:54Z</dcterms:created>
  <dcterms:modified xsi:type="dcterms:W3CDTF">2025-01-17T08:58:06Z</dcterms:modified>
</cp:coreProperties>
</file>